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73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MENINGITIS  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1828800"/>
          <a:ext cx="6096000" cy="466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WHAT IS BACTERIAL MENINGITIS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TRANSMISSION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RISK FACTORS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MENINGITIS AND PREGNANCY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SIGN AND SYMPTOMS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ASEPTIC MENINGITIS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VACCINATION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TREATMENT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VIRAL MENINGITIS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PARASITIC MENINGITIS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NON INFECTIOUS</a:t>
                      </a:r>
                      <a:r>
                        <a:rPr lang="en-IN" baseline="0" dirty="0" smtClean="0"/>
                        <a:t> MENINGITIS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78313"/>
            <a:ext cx="8213725" cy="6179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CAUSES</a:t>
            </a:r>
          </a:p>
          <a:p>
            <a:r>
              <a:rPr lang="en-IN" dirty="0" smtClean="0"/>
              <a:t>WHAT IS BACTERIAL MENINGITIS ?</a:t>
            </a:r>
          </a:p>
          <a:p>
            <a:r>
              <a:rPr lang="en-IN" dirty="0" smtClean="0"/>
              <a:t>RISK FACTORS</a:t>
            </a:r>
          </a:p>
          <a:p>
            <a:r>
              <a:rPr lang="en-IN" dirty="0" smtClean="0"/>
              <a:t>MENINGITIS AND PREGNANCY</a:t>
            </a:r>
          </a:p>
          <a:p>
            <a:r>
              <a:rPr lang="en-IN" dirty="0" smtClean="0"/>
              <a:t>SIGNS AND SYMPTOMS</a:t>
            </a:r>
          </a:p>
          <a:p>
            <a:r>
              <a:rPr lang="en-IN" dirty="0" smtClean="0"/>
              <a:t>TRANSMISSION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TREATMENT</a:t>
            </a:r>
          </a:p>
          <a:p>
            <a:r>
              <a:rPr lang="en-IN" dirty="0" smtClean="0"/>
              <a:t>VACCINATION</a:t>
            </a:r>
          </a:p>
          <a:p>
            <a:r>
              <a:rPr lang="en-IN" dirty="0" smtClean="0"/>
              <a:t>ASEPTIC MENINGITIS</a:t>
            </a:r>
          </a:p>
          <a:p>
            <a:r>
              <a:rPr lang="en-IN" dirty="0" smtClean="0"/>
              <a:t>VIRAL MENINGITIS</a:t>
            </a:r>
          </a:p>
          <a:p>
            <a:r>
              <a:rPr lang="en-IN" dirty="0" smtClean="0"/>
              <a:t>PARASITIC MENINGITIS</a:t>
            </a:r>
          </a:p>
          <a:p>
            <a:r>
              <a:rPr lang="en-IN" dirty="0" smtClean="0"/>
              <a:t>NON INFECTIOUS MENINGITIS </a:t>
            </a:r>
          </a:p>
          <a:p>
            <a:r>
              <a:rPr lang="en-IN" dirty="0" smtClean="0"/>
              <a:t>CONCLUSION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0"/>
            <a:ext cx="871537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113</Words>
  <Application>Microsoft Office PowerPoint</Application>
  <PresentationFormat>On-screen Show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5</cp:revision>
  <dcterms:created xsi:type="dcterms:W3CDTF">2022-09-01T16:25:31Z</dcterms:created>
  <dcterms:modified xsi:type="dcterms:W3CDTF">2022-09-29T05:04:44Z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